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333"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AE5872-4447-402C-85D1-8EE3612A94B6}" v="10" dt="2024-05-24T18:30:37.7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00" d="100"/>
          <a:sy n="100" d="100"/>
        </p:scale>
        <p:origin x="474" y="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Marco Ramos" userId="6c97575b-06e2-4858-bc39-4ccb7cb259ec" providerId="ADAL" clId="{8FAE5872-4447-402C-85D1-8EE3612A94B6}"/>
    <pc:docChg chg="undo custSel addSld modSld">
      <pc:chgData name="Marco Ramos" userId="6c97575b-06e2-4858-bc39-4ccb7cb259ec" providerId="ADAL" clId="{8FAE5872-4447-402C-85D1-8EE3612A94B6}" dt="2024-05-24T18:31:16.758" v="3200" actId="14100"/>
      <pc:docMkLst>
        <pc:docMk/>
      </pc:docMkLst>
      <pc:sldChg chg="modSp mod">
        <pc:chgData name="Marco Ramos" userId="6c97575b-06e2-4858-bc39-4ccb7cb259ec" providerId="ADAL" clId="{8FAE5872-4447-402C-85D1-8EE3612A94B6}" dt="2024-05-24T16:36:25.320" v="2175" actId="20577"/>
        <pc:sldMkLst>
          <pc:docMk/>
          <pc:sldMk cId="1553432724" sldId="262"/>
        </pc:sldMkLst>
        <pc:spChg chg="mod">
          <ac:chgData name="Marco Ramos" userId="6c97575b-06e2-4858-bc39-4ccb7cb259ec" providerId="ADAL" clId="{8FAE5872-4447-402C-85D1-8EE3612A94B6}" dt="2024-05-24T16:36:25.320" v="2175" actId="20577"/>
          <ac:spMkLst>
            <pc:docMk/>
            <pc:sldMk cId="1553432724" sldId="262"/>
            <ac:spMk id="7" creationId="{0BFEC426-B615-E549-83E5-140FD588BC64}"/>
          </ac:spMkLst>
        </pc:spChg>
      </pc:sldChg>
      <pc:sldChg chg="addSp delSp modSp mod">
        <pc:chgData name="Marco Ramos" userId="6c97575b-06e2-4858-bc39-4ccb7cb259ec" providerId="ADAL" clId="{8FAE5872-4447-402C-85D1-8EE3612A94B6}" dt="2024-05-24T16:54:06.524" v="2415" actId="20577"/>
        <pc:sldMkLst>
          <pc:docMk/>
          <pc:sldMk cId="700132931" sldId="322"/>
        </pc:sldMkLst>
        <pc:spChg chg="add del mod">
          <ac:chgData name="Marco Ramos" userId="6c97575b-06e2-4858-bc39-4ccb7cb259ec" providerId="ADAL" clId="{8FAE5872-4447-402C-85D1-8EE3612A94B6}" dt="2024-05-24T16:54:06.524" v="2415" actId="20577"/>
          <ac:spMkLst>
            <pc:docMk/>
            <pc:sldMk cId="700132931" sldId="322"/>
            <ac:spMk id="5" creationId="{85D9F803-CDBC-C74C-AF1B-2B5937D1C241}"/>
          </ac:spMkLst>
        </pc:spChg>
        <pc:spChg chg="mod">
          <ac:chgData name="Marco Ramos" userId="6c97575b-06e2-4858-bc39-4ccb7cb259ec" providerId="ADAL" clId="{8FAE5872-4447-402C-85D1-8EE3612A94B6}" dt="2024-05-24T16:48:25.239" v="2214" actId="20577"/>
          <ac:spMkLst>
            <pc:docMk/>
            <pc:sldMk cId="700132931" sldId="322"/>
            <ac:spMk id="8" creationId="{9456A072-47A6-4424-9ABE-F398119040DD}"/>
          </ac:spMkLst>
        </pc:spChg>
        <pc:picChg chg="add mod">
          <ac:chgData name="Marco Ramos" userId="6c97575b-06e2-4858-bc39-4ccb7cb259ec" providerId="ADAL" clId="{8FAE5872-4447-402C-85D1-8EE3612A94B6}" dt="2024-05-24T16:52:39.728" v="2265" actId="1076"/>
          <ac:picMkLst>
            <pc:docMk/>
            <pc:sldMk cId="700132931" sldId="322"/>
            <ac:picMk id="4" creationId="{20DF3F54-CD2D-246F-3B43-F2FB62973AD5}"/>
          </ac:picMkLst>
        </pc:picChg>
      </pc:sldChg>
      <pc:sldChg chg="addSp modSp mod">
        <pc:chgData name="Marco Ramos" userId="6c97575b-06e2-4858-bc39-4ccb7cb259ec" providerId="ADAL" clId="{8FAE5872-4447-402C-85D1-8EE3612A94B6}" dt="2024-05-24T16:56:52.590" v="2530" actId="20577"/>
        <pc:sldMkLst>
          <pc:docMk/>
          <pc:sldMk cId="1866160706" sldId="323"/>
        </pc:sldMkLst>
        <pc:spChg chg="mod">
          <ac:chgData name="Marco Ramos" userId="6c97575b-06e2-4858-bc39-4ccb7cb259ec" providerId="ADAL" clId="{8FAE5872-4447-402C-85D1-8EE3612A94B6}" dt="2024-05-24T16:56:52.590" v="2530" actId="20577"/>
          <ac:spMkLst>
            <pc:docMk/>
            <pc:sldMk cId="1866160706" sldId="323"/>
            <ac:spMk id="5" creationId="{85D9F803-CDBC-C74C-AF1B-2B5937D1C241}"/>
          </ac:spMkLst>
        </pc:spChg>
        <pc:spChg chg="mod">
          <ac:chgData name="Marco Ramos" userId="6c97575b-06e2-4858-bc39-4ccb7cb259ec" providerId="ADAL" clId="{8FAE5872-4447-402C-85D1-8EE3612A94B6}" dt="2024-05-24T16:50:01.629" v="2258" actId="20577"/>
          <ac:spMkLst>
            <pc:docMk/>
            <pc:sldMk cId="1866160706" sldId="323"/>
            <ac:spMk id="8" creationId="{4EF94599-779E-457E-B57B-6063EBF7A840}"/>
          </ac:spMkLst>
        </pc:spChg>
        <pc:picChg chg="add mod">
          <ac:chgData name="Marco Ramos" userId="6c97575b-06e2-4858-bc39-4ccb7cb259ec" providerId="ADAL" clId="{8FAE5872-4447-402C-85D1-8EE3612A94B6}" dt="2024-05-24T16:55:41.474" v="2417" actId="1076"/>
          <ac:picMkLst>
            <pc:docMk/>
            <pc:sldMk cId="1866160706" sldId="323"/>
            <ac:picMk id="4" creationId="{E44B7565-5FB0-082C-F97E-649C8C43A4D1}"/>
          </ac:picMkLst>
        </pc:picChg>
      </pc:sldChg>
      <pc:sldChg chg="addSp modSp mod">
        <pc:chgData name="Marco Ramos" userId="6c97575b-06e2-4858-bc39-4ccb7cb259ec" providerId="ADAL" clId="{8FAE5872-4447-402C-85D1-8EE3612A94B6}" dt="2024-05-24T18:31:16.758" v="3200" actId="14100"/>
        <pc:sldMkLst>
          <pc:docMk/>
          <pc:sldMk cId="252359608" sldId="324"/>
        </pc:sldMkLst>
        <pc:spChg chg="mod">
          <ac:chgData name="Marco Ramos" userId="6c97575b-06e2-4858-bc39-4ccb7cb259ec" providerId="ADAL" clId="{8FAE5872-4447-402C-85D1-8EE3612A94B6}" dt="2024-05-24T18:31:09.813" v="3197" actId="14100"/>
          <ac:spMkLst>
            <pc:docMk/>
            <pc:sldMk cId="252359608" sldId="324"/>
            <ac:spMk id="5" creationId="{85D9F803-CDBC-C74C-AF1B-2B5937D1C241}"/>
          </ac:spMkLst>
        </pc:spChg>
        <pc:spChg chg="mod">
          <ac:chgData name="Marco Ramos" userId="6c97575b-06e2-4858-bc39-4ccb7cb259ec" providerId="ADAL" clId="{8FAE5872-4447-402C-85D1-8EE3612A94B6}" dt="2024-05-24T17:53:27.587" v="2553" actId="20577"/>
          <ac:spMkLst>
            <pc:docMk/>
            <pc:sldMk cId="252359608" sldId="324"/>
            <ac:spMk id="12" creationId="{4D271BF5-BAA1-4CEB-A575-76A097FABBBA}"/>
          </ac:spMkLst>
        </pc:spChg>
        <pc:picChg chg="add mod">
          <ac:chgData name="Marco Ramos" userId="6c97575b-06e2-4858-bc39-4ccb7cb259ec" providerId="ADAL" clId="{8FAE5872-4447-402C-85D1-8EE3612A94B6}" dt="2024-05-24T18:30:57.590" v="3189" actId="14100"/>
          <ac:picMkLst>
            <pc:docMk/>
            <pc:sldMk cId="252359608" sldId="324"/>
            <ac:picMk id="4" creationId="{7E355487-44F8-3EF3-C3F1-A05359CB41C8}"/>
          </ac:picMkLst>
        </pc:picChg>
        <pc:picChg chg="add mod">
          <ac:chgData name="Marco Ramos" userId="6c97575b-06e2-4858-bc39-4ccb7cb259ec" providerId="ADAL" clId="{8FAE5872-4447-402C-85D1-8EE3612A94B6}" dt="2024-05-24T18:31:16.758" v="3200" actId="14100"/>
          <ac:picMkLst>
            <pc:docMk/>
            <pc:sldMk cId="252359608" sldId="324"/>
            <ac:picMk id="7" creationId="{9E10CDDE-DF21-4127-7A2C-0F433046D07E}"/>
          </ac:picMkLst>
        </pc:picChg>
      </pc:sldChg>
      <pc:sldChg chg="modSp mod">
        <pc:chgData name="Marco Ramos" userId="6c97575b-06e2-4858-bc39-4ccb7cb259ec" providerId="ADAL" clId="{8FAE5872-4447-402C-85D1-8EE3612A94B6}" dt="2024-05-24T15:50:31.775" v="32" actId="20577"/>
        <pc:sldMkLst>
          <pc:docMk/>
          <pc:sldMk cId="1277611629" sldId="327"/>
        </pc:sldMkLst>
        <pc:spChg chg="mod">
          <ac:chgData name="Marco Ramos" userId="6c97575b-06e2-4858-bc39-4ccb7cb259ec" providerId="ADAL" clId="{8FAE5872-4447-402C-85D1-8EE3612A94B6}" dt="2024-05-24T15:50:31.775" v="32" actId="20577"/>
          <ac:spMkLst>
            <pc:docMk/>
            <pc:sldMk cId="1277611629" sldId="327"/>
            <ac:spMk id="6" creationId="{2C36AF9D-A911-994B-90EA-013D4CDA5604}"/>
          </ac:spMkLst>
        </pc:spChg>
      </pc:sldChg>
      <pc:sldChg chg="addSp delSp modSp mod">
        <pc:chgData name="Marco Ramos" userId="6c97575b-06e2-4858-bc39-4ccb7cb259ec" providerId="ADAL" clId="{8FAE5872-4447-402C-85D1-8EE3612A94B6}" dt="2024-05-24T16:24:29.289" v="1384" actId="14100"/>
        <pc:sldMkLst>
          <pc:docMk/>
          <pc:sldMk cId="1980221439" sldId="331"/>
        </pc:sldMkLst>
        <pc:spChg chg="add del">
          <ac:chgData name="Marco Ramos" userId="6c97575b-06e2-4858-bc39-4ccb7cb259ec" providerId="ADAL" clId="{8FAE5872-4447-402C-85D1-8EE3612A94B6}" dt="2024-05-24T16:16:53.540" v="993"/>
          <ac:spMkLst>
            <pc:docMk/>
            <pc:sldMk cId="1980221439" sldId="331"/>
            <ac:spMk id="2" creationId="{A4E593D6-691A-5078-92B1-AAB1F2AC1433}"/>
          </ac:spMkLst>
        </pc:spChg>
        <pc:spChg chg="add del">
          <ac:chgData name="Marco Ramos" userId="6c97575b-06e2-4858-bc39-4ccb7cb259ec" providerId="ADAL" clId="{8FAE5872-4447-402C-85D1-8EE3612A94B6}" dt="2024-05-24T16:17:06.715" v="995"/>
          <ac:spMkLst>
            <pc:docMk/>
            <pc:sldMk cId="1980221439" sldId="331"/>
            <ac:spMk id="3" creationId="{E00CD29C-0F2B-6A1C-780D-3430CFC35104}"/>
          </ac:spMkLst>
        </pc:spChg>
        <pc:spChg chg="mod">
          <ac:chgData name="Marco Ramos" userId="6c97575b-06e2-4858-bc39-4ccb7cb259ec" providerId="ADAL" clId="{8FAE5872-4447-402C-85D1-8EE3612A94B6}" dt="2024-05-24T16:24:29.289" v="1384" actId="14100"/>
          <ac:spMkLst>
            <pc:docMk/>
            <pc:sldMk cId="1980221439" sldId="331"/>
            <ac:spMk id="10" creationId="{79EF1473-3ADD-43F1-A495-57AAB7FD902F}"/>
          </ac:spMkLst>
        </pc:spChg>
      </pc:sldChg>
      <pc:sldChg chg="modSp mod">
        <pc:chgData name="Marco Ramos" userId="6c97575b-06e2-4858-bc39-4ccb7cb259ec" providerId="ADAL" clId="{8FAE5872-4447-402C-85D1-8EE3612A94B6}" dt="2024-05-24T16:30:48.900" v="1804" actId="20577"/>
        <pc:sldMkLst>
          <pc:docMk/>
          <pc:sldMk cId="2560061391" sldId="332"/>
        </pc:sldMkLst>
        <pc:spChg chg="mod">
          <ac:chgData name="Marco Ramos" userId="6c97575b-06e2-4858-bc39-4ccb7cb259ec" providerId="ADAL" clId="{8FAE5872-4447-402C-85D1-8EE3612A94B6}" dt="2024-05-24T16:30:48.900" v="1804" actId="20577"/>
          <ac:spMkLst>
            <pc:docMk/>
            <pc:sldMk cId="2560061391" sldId="332"/>
            <ac:spMk id="5" creationId="{8E999A1B-8752-489F-A63B-EA2F60186B52}"/>
          </ac:spMkLst>
        </pc:spChg>
      </pc:sldChg>
      <pc:sldChg chg="addSp delSp modSp add mod">
        <pc:chgData name="Marco Ramos" userId="6c97575b-06e2-4858-bc39-4ccb7cb259ec" providerId="ADAL" clId="{8FAE5872-4447-402C-85D1-8EE3612A94B6}" dt="2024-05-24T18:30:16.125" v="3178" actId="14100"/>
        <pc:sldMkLst>
          <pc:docMk/>
          <pc:sldMk cId="1876661410" sldId="333"/>
        </pc:sldMkLst>
        <pc:spChg chg="mod">
          <ac:chgData name="Marco Ramos" userId="6c97575b-06e2-4858-bc39-4ccb7cb259ec" providerId="ADAL" clId="{8FAE5872-4447-402C-85D1-8EE3612A94B6}" dt="2024-05-24T18:30:16.125" v="3178" actId="14100"/>
          <ac:spMkLst>
            <pc:docMk/>
            <pc:sldMk cId="1876661410" sldId="333"/>
            <ac:spMk id="5" creationId="{85D9F803-CDBC-C74C-AF1B-2B5937D1C241}"/>
          </ac:spMkLst>
        </pc:spChg>
        <pc:picChg chg="del">
          <ac:chgData name="Marco Ramos" userId="6c97575b-06e2-4858-bc39-4ccb7cb259ec" providerId="ADAL" clId="{8FAE5872-4447-402C-85D1-8EE3612A94B6}" dt="2024-05-24T18:30:04.597" v="3173" actId="478"/>
          <ac:picMkLst>
            <pc:docMk/>
            <pc:sldMk cId="1876661410" sldId="333"/>
            <ac:picMk id="4" creationId="{7E355487-44F8-3EF3-C3F1-A05359CB41C8}"/>
          </ac:picMkLst>
        </pc:picChg>
        <pc:picChg chg="add mod">
          <ac:chgData name="Marco Ramos" userId="6c97575b-06e2-4858-bc39-4ccb7cb259ec" providerId="ADAL" clId="{8FAE5872-4447-402C-85D1-8EE3612A94B6}" dt="2024-05-24T18:30:09.894" v="3175" actId="1076"/>
          <ac:picMkLst>
            <pc:docMk/>
            <pc:sldMk cId="1876661410" sldId="333"/>
            <ac:picMk id="6" creationId="{8881365D-61D9-EA0D-0705-66073A9F88A3}"/>
          </ac:picMkLst>
        </pc:pic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B3380F38-790B-2AE1-E5DD-4C219B0E6F9D}"/>
              </a:ext>
            </a:extLst>
          </p:cNvPr>
          <p:cNvSpPr txBox="1"/>
          <p:nvPr userDrawn="1">
            <p:extLst>
              <p:ext uri="{1162E1C5-73C7-4A58-AE30-91384D911F3F}">
                <p184:classification xmlns:p184="http://schemas.microsoft.com/office/powerpoint/2018/4/main" val="hdr"/>
              </p:ext>
            </p:extLst>
          </p:nvPr>
        </p:nvSpPr>
        <p:spPr>
          <a:xfrm>
            <a:off x="11380788" y="63500"/>
            <a:ext cx="781050" cy="152400"/>
          </a:xfrm>
          <a:prstGeom prst="rect">
            <a:avLst/>
          </a:prstGeom>
        </p:spPr>
        <p:txBody>
          <a:bodyPr horzOverflow="overflow" lIns="0" tIns="0" rIns="0" bIns="0">
            <a:spAutoFit/>
          </a:bodyPr>
          <a:lstStyle/>
          <a:p>
            <a:pPr algn="l"/>
            <a:r>
              <a:rPr lang="pt-PT" sz="1000">
                <a:solidFill>
                  <a:srgbClr val="000000"/>
                </a:solidFill>
                <a:latin typeface="Canaro Light" panose="00000400000000000000" pitchFamily="50" charset="0"/>
              </a:rPr>
              <a:t>Internal Use</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Marco Ramos</a:t>
            </a:r>
          </a:p>
          <a:p>
            <a:r>
              <a:rPr lang="en-US" dirty="0">
                <a:solidFill>
                  <a:schemeClr val="bg2"/>
                </a:solidFill>
                <a:latin typeface="Abadi" panose="020B0604020104020204" pitchFamily="34" charset="0"/>
                <a:ea typeface="SF Pro" pitchFamily="2" charset="0"/>
                <a:cs typeface="SF Pro" pitchFamily="2" charset="0"/>
              </a:rPr>
              <a:t>2024-05-24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8742"/>
            <a:ext cx="10515600" cy="45468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Methodologies used in this project</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web scrapping and SpaceX API;</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static and dynamic/interactive data visualizations;</a:t>
            </a:r>
          </a:p>
          <a:p>
            <a:pPr lvl="1">
              <a:lnSpc>
                <a:spcPct val="100000"/>
              </a:lnSpc>
              <a:spcBef>
                <a:spcPts val="1400"/>
              </a:spcBef>
            </a:pPr>
            <a:r>
              <a:rPr lang="en-US" sz="1600" dirty="0">
                <a:solidFill>
                  <a:schemeClr val="accent3">
                    <a:lumMod val="25000"/>
                  </a:schemeClr>
                </a:solidFill>
                <a:latin typeface="Abadi" panose="020B0604020104020204" pitchFamily="34" charset="0"/>
              </a:rPr>
              <a:t>Feature engineering, on selected features to process categorical variables;</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 building and testing different classification machine learning models;</a:t>
            </a: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From all the features collected, the best were selected to be used for machine learning, which include Flight Number, Payload Mass, Flights, Block, Reused Count, Orbit, Launch Site, Landing Pad, Serial, Grid Fins, Reused, Reused, Legs;</a:t>
            </a:r>
          </a:p>
          <a:p>
            <a:pPr lvl="1">
              <a:lnSpc>
                <a:spcPct val="100000"/>
              </a:lnSpc>
              <a:spcBef>
                <a:spcPts val="1400"/>
              </a:spcBef>
            </a:pPr>
            <a:r>
              <a:rPr lang="en-US" sz="1600" dirty="0">
                <a:solidFill>
                  <a:schemeClr val="accent3">
                    <a:lumMod val="25000"/>
                  </a:schemeClr>
                </a:solidFill>
                <a:latin typeface="Abadi" panose="020B0604020104020204" pitchFamily="34" charset="0"/>
              </a:rPr>
              <a:t>After testing and tunning a decision tree classifier model was selected due to presenting the higher accuracy of the tested models;</a:t>
            </a:r>
          </a:p>
          <a:p>
            <a:pPr lvl="1">
              <a:lnSpc>
                <a:spcPct val="100000"/>
              </a:lnSpc>
              <a:spcBef>
                <a:spcPts val="1400"/>
              </a:spcBef>
            </a:pPr>
            <a:r>
              <a:rPr lang="en-US" sz="1800" dirty="0">
                <a:solidFill>
                  <a:schemeClr val="accent3">
                    <a:lumMod val="25000"/>
                  </a:schemeClr>
                </a:solidFill>
                <a:latin typeface="Abadi" panose="020B0604020104020204" pitchFamily="34" charset="0"/>
              </a:rPr>
              <a:t> Its possible to predict the success of a booster landing with the features available;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57085"/>
            <a:ext cx="10593314" cy="16684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with the most success launches is KSC LC-39A with 41.7% of all the successful launches.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descr="A colorful circle with a number of different colors&#10;&#10;Description automatically generated with medium confidence">
            <a:extLst>
              <a:ext uri="{FF2B5EF4-FFF2-40B4-BE49-F238E27FC236}">
                <a16:creationId xmlns:a16="http://schemas.microsoft.com/office/drawing/2014/main" id="{20DF3F54-CD2D-246F-3B43-F2FB62973AD5}"/>
              </a:ext>
            </a:extLst>
          </p:cNvPr>
          <p:cNvPicPr>
            <a:picLocks noChangeAspect="1"/>
          </p:cNvPicPr>
          <p:nvPr/>
        </p:nvPicPr>
        <p:blipFill>
          <a:blip r:embed="rId3"/>
          <a:stretch>
            <a:fillRect/>
          </a:stretch>
        </p:blipFill>
        <p:spPr>
          <a:xfrm>
            <a:off x="0" y="1376965"/>
            <a:ext cx="12192000" cy="298012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08803"/>
            <a:ext cx="10530114" cy="4516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A new rocket Company Space Y,  founded by Billionaire industrialist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Musk would like to compete with SpaceX.</a:t>
            </a:r>
          </a:p>
          <a:p>
            <a:pPr>
              <a:spcBef>
                <a:spcPts val="1400"/>
              </a:spcBef>
            </a:pPr>
            <a:r>
              <a:rPr lang="en-US" sz="2200" dirty="0">
                <a:solidFill>
                  <a:schemeClr val="accent3">
                    <a:lumMod val="25000"/>
                  </a:schemeClr>
                </a:solidFill>
                <a:latin typeface="Abadi" panose="020B0604020104020204" pitchFamily="34" charset="0"/>
              </a:rPr>
              <a:t>The main problem is predicting the cost of each launch and so, some questions were defined:</a:t>
            </a:r>
          </a:p>
          <a:p>
            <a:pPr lvl="1">
              <a:spcBef>
                <a:spcPts val="1400"/>
              </a:spcBef>
            </a:pPr>
            <a:r>
              <a:rPr lang="en-US" sz="1400" b="0" i="0" dirty="0">
                <a:solidFill>
                  <a:srgbClr val="1F1F1F"/>
                </a:solidFill>
                <a:effectLst/>
                <a:latin typeface="Source Sans Pro" panose="020F0502020204030204" pitchFamily="34" charset="0"/>
              </a:rPr>
              <a:t>Can we determine if the first stage/booster will perform a successful landing? </a:t>
            </a:r>
          </a:p>
          <a:p>
            <a:pPr lvl="1">
              <a:spcBef>
                <a:spcPts val="1400"/>
              </a:spcBef>
            </a:pPr>
            <a:r>
              <a:rPr lang="en-US" sz="1400" dirty="0">
                <a:solidFill>
                  <a:srgbClr val="1F1F1F"/>
                </a:solidFill>
                <a:latin typeface="Source Sans Pro" panose="020F0502020204030204" pitchFamily="34" charset="0"/>
              </a:rPr>
              <a:t>Where is the best place to make launches?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09459"/>
            <a:ext cx="10515600" cy="1867503"/>
          </a:xfrm>
          <a:prstGeom prst="rect">
            <a:avLst/>
          </a:prstGeom>
        </p:spPr>
        <p:txBody>
          <a:bodyPr lIns="91440" tIns="45720" rIns="91440" bIns="45720" anchor="t">
            <a:normAutofit/>
          </a:bodyPr>
          <a:lstStyle/>
          <a:p>
            <a:r>
              <a:rPr lang="en-US" dirty="0"/>
              <a:t>The site KSC LC-39A has a launch success ratio of 76.9%;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KSC-39A</a:t>
            </a:r>
          </a:p>
        </p:txBody>
      </p:sp>
      <p:pic>
        <p:nvPicPr>
          <p:cNvPr id="4" name="Picture 3" descr="A blue and red circle with a red triangle in the center&#10;&#10;Description automatically generated">
            <a:extLst>
              <a:ext uri="{FF2B5EF4-FFF2-40B4-BE49-F238E27FC236}">
                <a16:creationId xmlns:a16="http://schemas.microsoft.com/office/drawing/2014/main" id="{E44B7565-5FB0-082C-F97E-649C8C43A4D1}"/>
              </a:ext>
            </a:extLst>
          </p:cNvPr>
          <p:cNvPicPr>
            <a:picLocks noChangeAspect="1"/>
          </p:cNvPicPr>
          <p:nvPr/>
        </p:nvPicPr>
        <p:blipFill>
          <a:blip r:embed="rId3"/>
          <a:stretch>
            <a:fillRect/>
          </a:stretch>
        </p:blipFill>
        <p:spPr>
          <a:xfrm>
            <a:off x="0" y="1329340"/>
            <a:ext cx="12192000" cy="298012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34325" y="1310821"/>
            <a:ext cx="3523648" cy="48328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Versions v1.0 and v1.1 have low payload launches and success ratio;</a:t>
            </a:r>
          </a:p>
          <a:p>
            <a:pPr>
              <a:lnSpc>
                <a:spcPct val="100000"/>
              </a:lnSpc>
              <a:spcBef>
                <a:spcPts val="1400"/>
              </a:spcBef>
            </a:pPr>
            <a:r>
              <a:rPr lang="en-US" sz="2200" dirty="0">
                <a:solidFill>
                  <a:schemeClr val="accent3">
                    <a:lumMod val="25000"/>
                  </a:schemeClr>
                </a:solidFill>
                <a:latin typeface="Abadi" panose="020B0604020104020204" pitchFamily="34" charset="0"/>
              </a:rPr>
              <a:t>For booster version B5, only have one point with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With lower payload mass, more recent booster versions and a high success ratio;</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vs. Booster Version</a:t>
            </a:r>
          </a:p>
        </p:txBody>
      </p:sp>
      <p:pic>
        <p:nvPicPr>
          <p:cNvPr id="4" name="Picture 3" descr="A white rectangular object with colorful dots&#10;&#10;Description automatically generated">
            <a:extLst>
              <a:ext uri="{FF2B5EF4-FFF2-40B4-BE49-F238E27FC236}">
                <a16:creationId xmlns:a16="http://schemas.microsoft.com/office/drawing/2014/main" id="{7E355487-44F8-3EF3-C3F1-A05359CB41C8}"/>
              </a:ext>
            </a:extLst>
          </p:cNvPr>
          <p:cNvPicPr>
            <a:picLocks noChangeAspect="1"/>
          </p:cNvPicPr>
          <p:nvPr/>
        </p:nvPicPr>
        <p:blipFill>
          <a:blip r:embed="rId3"/>
          <a:stretch>
            <a:fillRect/>
          </a:stretch>
        </p:blipFill>
        <p:spPr>
          <a:xfrm>
            <a:off x="0" y="1310821"/>
            <a:ext cx="7934325" cy="2477927"/>
          </a:xfrm>
          <a:prstGeom prst="rect">
            <a:avLst/>
          </a:prstGeom>
        </p:spPr>
      </p:pic>
      <p:pic>
        <p:nvPicPr>
          <p:cNvPr id="7" name="Picture 6" descr="A white screen with a blue rectangle&#10;&#10;Description automatically generated">
            <a:extLst>
              <a:ext uri="{FF2B5EF4-FFF2-40B4-BE49-F238E27FC236}">
                <a16:creationId xmlns:a16="http://schemas.microsoft.com/office/drawing/2014/main" id="{9E10CDDE-DF21-4127-7A2C-0F433046D07E}"/>
              </a:ext>
            </a:extLst>
          </p:cNvPr>
          <p:cNvPicPr>
            <a:picLocks noChangeAspect="1"/>
          </p:cNvPicPr>
          <p:nvPr/>
        </p:nvPicPr>
        <p:blipFill>
          <a:blip r:embed="rId4"/>
          <a:stretch>
            <a:fillRect/>
          </a:stretch>
        </p:blipFill>
        <p:spPr>
          <a:xfrm>
            <a:off x="-1" y="3788748"/>
            <a:ext cx="7934326" cy="233113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47851"/>
            <a:ext cx="10414662" cy="149521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Both FT and B4 had a success and fail launch with payload higher than 7000kg making impossible with only these two variables make proper predictions to high mass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vs. Booster Version</a:t>
            </a:r>
          </a:p>
        </p:txBody>
      </p:sp>
      <p:pic>
        <p:nvPicPr>
          <p:cNvPr id="6" name="Picture 5" descr="A screenshot of a computer&#10;&#10;Description automatically generated">
            <a:extLst>
              <a:ext uri="{FF2B5EF4-FFF2-40B4-BE49-F238E27FC236}">
                <a16:creationId xmlns:a16="http://schemas.microsoft.com/office/drawing/2014/main" id="{8881365D-61D9-EA0D-0705-66073A9F88A3}"/>
              </a:ext>
            </a:extLst>
          </p:cNvPr>
          <p:cNvPicPr>
            <a:picLocks noChangeAspect="1"/>
          </p:cNvPicPr>
          <p:nvPr/>
        </p:nvPicPr>
        <p:blipFill>
          <a:blip r:embed="rId3"/>
          <a:stretch>
            <a:fillRect/>
          </a:stretch>
        </p:blipFill>
        <p:spPr>
          <a:xfrm>
            <a:off x="0" y="1373277"/>
            <a:ext cx="12192000" cy="3274574"/>
          </a:xfrm>
          <a:prstGeom prst="rect">
            <a:avLst/>
          </a:prstGeom>
        </p:spPr>
      </p:pic>
    </p:spTree>
    <p:extLst>
      <p:ext uri="{BB962C8B-B14F-4D97-AF65-F5344CB8AC3E}">
        <p14:creationId xmlns:p14="http://schemas.microsoft.com/office/powerpoint/2010/main" val="1876661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from SpaceX was obtained from 2 sources:</a:t>
            </a:r>
          </a:p>
          <a:p>
            <a:pPr lvl="2">
              <a:lnSpc>
                <a:spcPct val="120000"/>
              </a:lnSpc>
              <a:spcBef>
                <a:spcPts val="1400"/>
              </a:spcBef>
            </a:pPr>
            <a:r>
              <a:rPr lang="en-US" sz="7200" dirty="0">
                <a:solidFill>
                  <a:schemeClr val="bg2">
                    <a:lumMod val="50000"/>
                  </a:schemeClr>
                </a:solidFill>
                <a:latin typeface="Abadi"/>
              </a:rPr>
              <a:t>SpaceX public API;</a:t>
            </a:r>
          </a:p>
          <a:p>
            <a:pPr lvl="2">
              <a:lnSpc>
                <a:spcPct val="120000"/>
              </a:lnSpc>
              <a:spcBef>
                <a:spcPts val="1400"/>
              </a:spcBef>
            </a:pPr>
            <a:r>
              <a:rPr lang="en-US" sz="7200" dirty="0">
                <a:solidFill>
                  <a:schemeClr val="bg2">
                    <a:lumMod val="50000"/>
                  </a:schemeClr>
                </a:solidFill>
                <a:latin typeface="Abadi"/>
              </a:rPr>
              <a:t>Web scrapping Wikipedia page about Falcon Rocket 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after collection as analyzed and cleaned/</a:t>
            </a:r>
            <a:r>
              <a:rPr lang="en-US" sz="7600" dirty="0" err="1">
                <a:solidFill>
                  <a:schemeClr val="bg2">
                    <a:lumMod val="50000"/>
                  </a:schemeClr>
                </a:solidFill>
                <a:latin typeface="Abadi"/>
              </a:rPr>
              <a:t>formated</a:t>
            </a:r>
            <a:r>
              <a:rPr lang="en-US" sz="7600" dirty="0">
                <a:solidFill>
                  <a:schemeClr val="bg2">
                    <a:lumMod val="50000"/>
                  </a:schemeClr>
                </a:solidFill>
                <a:latin typeface="Abadi"/>
              </a:rPr>
              <a:t> by filtering unwanted launches related to old booster versions.</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b919f50a-8d90-422f-8e1c-6918bbeb3e58}" enabled="1" method="Standard" siteId="{b9418667-dc3e-4da9-8081-b0750534a347}" removed="0"/>
</clbl:labelList>
</file>

<file path=docProps/app.xml><?xml version="1.0" encoding="utf-8"?>
<Properties xmlns="http://schemas.openxmlformats.org/officeDocument/2006/extended-properties" xmlns:vt="http://schemas.openxmlformats.org/officeDocument/2006/docPropsVTypes">
  <Template/>
  <TotalTime>245</TotalTime>
  <Words>1551</Words>
  <Application>Microsoft Office PowerPoint</Application>
  <PresentationFormat>Widescreen</PresentationFormat>
  <Paragraphs>239</Paragraphs>
  <Slides>48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Arial</vt:lpstr>
      <vt:lpstr>Calibri</vt:lpstr>
      <vt:lpstr>Calibri Light</vt:lpstr>
      <vt:lpstr>Canaro Light</vt:lpstr>
      <vt:lpstr>IBM Plex Mono SemiBold</vt:lpstr>
      <vt:lpstr>IBM Plex Mono Text</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Marco Ramos</cp:lastModifiedBy>
  <cp:revision>198</cp:revision>
  <dcterms:created xsi:type="dcterms:W3CDTF">2021-04-29T18:58:34Z</dcterms:created>
  <dcterms:modified xsi:type="dcterms:W3CDTF">2024-05-24T18:31:27Z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ClassificationContentMarkingHeaderLocations">
    <vt:lpwstr>Custom Design:3</vt:lpwstr>
  </property>
  <property fmtid="{D5CDD505-2E9C-101B-9397-08002B2CF9AE}" pid="4" name="ClassificationContentMarkingHeaderText">
    <vt:lpwstr>Internal Use</vt:lpwstr>
  </property>
</Properties>
</file>